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7000" cx="18288000"/>
  <p:notesSz cx="6858000" cy="9144000"/>
  <p:embeddedFontLst>
    <p:embeddedFont>
      <p:font typeface="Arimo"/>
      <p:regular r:id="rId14"/>
      <p:bold r:id="rId15"/>
      <p:italic r:id="rId16"/>
      <p:boldItalic r:id="rId17"/>
    </p:embeddedFont>
    <p:embeddedFont>
      <p:font typeface="Space Grotesk Medium"/>
      <p:regular r:id="rId18"/>
      <p:bold r:id="rId19"/>
    </p:embeddedFont>
    <p:embeddedFont>
      <p:font typeface="Barlow"/>
      <p:bold r:id="rId20"/>
      <p:boldItalic r:id="rId21"/>
    </p:embeddedFont>
    <p:embeddedFont>
      <p:font typeface="Space Grotesk"/>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arlow-bold.fntdata"/><Relationship Id="rId11" Type="http://schemas.openxmlformats.org/officeDocument/2006/relationships/slide" Target="slides/slide6.xml"/><Relationship Id="rId22" Type="http://schemas.openxmlformats.org/officeDocument/2006/relationships/font" Target="fonts/SpaceGrotesk-regular.fntdata"/><Relationship Id="rId10" Type="http://schemas.openxmlformats.org/officeDocument/2006/relationships/slide" Target="slides/slide5.xml"/><Relationship Id="rId21" Type="http://schemas.openxmlformats.org/officeDocument/2006/relationships/font" Target="fonts/Barlow-bold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SpaceGrotes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rimo-bold.fntdata"/><Relationship Id="rId14" Type="http://schemas.openxmlformats.org/officeDocument/2006/relationships/font" Target="fonts/Arimo-regular.fntdata"/><Relationship Id="rId17" Type="http://schemas.openxmlformats.org/officeDocument/2006/relationships/font" Target="fonts/Arimo-boldItalic.fntdata"/><Relationship Id="rId16" Type="http://schemas.openxmlformats.org/officeDocument/2006/relationships/font" Target="fonts/Arimo-italic.fntdata"/><Relationship Id="rId5" Type="http://schemas.openxmlformats.org/officeDocument/2006/relationships/notesMaster" Target="notesMasters/notesMaster1.xml"/><Relationship Id="rId19" Type="http://schemas.openxmlformats.org/officeDocument/2006/relationships/font" Target="fonts/SpaceGroteskMedium-bold.fntdata"/><Relationship Id="rId6" Type="http://schemas.openxmlformats.org/officeDocument/2006/relationships/slide" Target="slides/slide1.xml"/><Relationship Id="rId18" Type="http://schemas.openxmlformats.org/officeDocument/2006/relationships/font" Target="fonts/SpaceGroteskMedium-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p:nvPr>
            <p:ph idx="2" type="pic"/>
          </p:nvPr>
        </p:nvSpPr>
        <p:spPr>
          <a:xfrm>
            <a:off x="1792288" y="612775"/>
            <a:ext cx="5486400" cy="4114800"/>
          </a:xfrm>
          <a:prstGeom prst="rect">
            <a:avLst/>
          </a:prstGeom>
          <a:noFill/>
          <a:ln>
            <a:noFill/>
          </a:ln>
        </p:spPr>
      </p:sp>
      <p:sp>
        <p:nvSpPr>
          <p:cNvPr id="72" name="Google Shape;72;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3" name="Google Shape;73;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9" name="Google Shape;79;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 name="Google Shape;85;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txBox="1"/>
          <p:nvPr>
            <p:ph type="title"/>
          </p:nvPr>
        </p:nvSpPr>
        <p:spPr>
          <a:xfrm>
            <a:off x="623400" y="890050"/>
            <a:ext cx="17041200" cy="1145400"/>
          </a:xfrm>
          <a:prstGeom prst="rect">
            <a:avLst/>
          </a:prstGeom>
          <a:noFill/>
          <a:ln>
            <a:noFill/>
          </a:ln>
        </p:spPr>
        <p:txBody>
          <a:bodyPr anchorCtr="0" anchor="t" bIns="91425" lIns="91425" spcFirstLastPara="1" rIns="91425" wrap="square" tIns="91425">
            <a:normAutofit/>
          </a:bodyPr>
          <a:lstStyle>
            <a:lvl1pPr lvl="0" algn="ctr">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3"/>
          <p:cNvSpPr txBox="1"/>
          <p:nvPr>
            <p:ph idx="1" type="body"/>
          </p:nvPr>
        </p:nvSpPr>
        <p:spPr>
          <a:xfrm>
            <a:off x="623400" y="2304950"/>
            <a:ext cx="17041200" cy="68328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Clr>
                <a:schemeClr val="dk1"/>
              </a:buClr>
              <a:buSzPts val="1800"/>
              <a:buChar char="●"/>
              <a:defRPr/>
            </a:lvl1pPr>
            <a:lvl2pPr indent="-317500" lvl="1" marL="914400" algn="l">
              <a:spcBef>
                <a:spcPts val="0"/>
              </a:spcBef>
              <a:spcAft>
                <a:spcPts val="0"/>
              </a:spcAft>
              <a:buClr>
                <a:schemeClr val="dk1"/>
              </a:buClr>
              <a:buSzPts val="1400"/>
              <a:buChar char="○"/>
              <a:defRPr/>
            </a:lvl2pPr>
            <a:lvl3pPr indent="-317500" lvl="2" marL="1371600" algn="l">
              <a:spcBef>
                <a:spcPts val="0"/>
              </a:spcBef>
              <a:spcAft>
                <a:spcPts val="0"/>
              </a:spcAft>
              <a:buClr>
                <a:schemeClr val="dk1"/>
              </a:buClr>
              <a:buSzPts val="1400"/>
              <a:buChar char="■"/>
              <a:defRPr/>
            </a:lvl3pPr>
            <a:lvl4pPr indent="-317500" lvl="3" marL="1828800" algn="l">
              <a:spcBef>
                <a:spcPts val="0"/>
              </a:spcBef>
              <a:spcAft>
                <a:spcPts val="0"/>
              </a:spcAft>
              <a:buClr>
                <a:schemeClr val="dk1"/>
              </a:buClr>
              <a:buSzPts val="1400"/>
              <a:buChar char="●"/>
              <a:defRPr/>
            </a:lvl4pPr>
            <a:lvl5pPr indent="-317500" lvl="4" marL="2286000" algn="l">
              <a:spcBef>
                <a:spcPts val="0"/>
              </a:spcBef>
              <a:spcAft>
                <a:spcPts val="0"/>
              </a:spcAft>
              <a:buClr>
                <a:schemeClr val="dk1"/>
              </a:buClr>
              <a:buSzPts val="1400"/>
              <a:buChar char="○"/>
              <a:defRPr/>
            </a:lvl5pPr>
            <a:lvl6pPr indent="-317500" lvl="5" marL="2743200" algn="l">
              <a:spcBef>
                <a:spcPts val="0"/>
              </a:spcBef>
              <a:spcAft>
                <a:spcPts val="0"/>
              </a:spcAft>
              <a:buClr>
                <a:schemeClr val="dk1"/>
              </a:buClr>
              <a:buSzPts val="1400"/>
              <a:buChar char="■"/>
              <a:defRPr/>
            </a:lvl6pPr>
            <a:lvl7pPr indent="-317500" lvl="6" marL="3200400" algn="l">
              <a:spcBef>
                <a:spcPts val="0"/>
              </a:spcBef>
              <a:spcAft>
                <a:spcPts val="0"/>
              </a:spcAft>
              <a:buClr>
                <a:schemeClr val="dk1"/>
              </a:buClr>
              <a:buSzPts val="1400"/>
              <a:buChar char="●"/>
              <a:defRPr/>
            </a:lvl7pPr>
            <a:lvl8pPr indent="-317500" lvl="7" marL="3657600" algn="l">
              <a:spcBef>
                <a:spcPts val="0"/>
              </a:spcBef>
              <a:spcAft>
                <a:spcPts val="0"/>
              </a:spcAft>
              <a:buClr>
                <a:schemeClr val="dk1"/>
              </a:buClr>
              <a:buSzPts val="1400"/>
              <a:buChar char="○"/>
              <a:defRPr/>
            </a:lvl8pPr>
            <a:lvl9pPr indent="-317500" lvl="8" marL="4114800" algn="l">
              <a:spcBef>
                <a:spcPts val="0"/>
              </a:spcBef>
              <a:spcAft>
                <a:spcPts val="0"/>
              </a:spcAft>
              <a:buClr>
                <a:schemeClr val="dk1"/>
              </a:buClr>
              <a:buSzPts val="1400"/>
              <a:buChar char="■"/>
              <a:defRPr/>
            </a:lvl9pPr>
          </a:lstStyle>
          <a:p/>
        </p:txBody>
      </p:sp>
      <p:sp>
        <p:nvSpPr>
          <p:cNvPr id="22" name="Google Shape;22;p3"/>
          <p:cNvSpPr txBox="1"/>
          <p:nvPr>
            <p:ph idx="12" type="sldNum"/>
          </p:nvPr>
        </p:nvSpPr>
        <p:spPr>
          <a:xfrm>
            <a:off x="16944916" y="9326434"/>
            <a:ext cx="1097400" cy="787200"/>
          </a:xfrm>
          <a:prstGeom prst="rect">
            <a:avLst/>
          </a:prstGeom>
          <a:noFill/>
          <a:ln>
            <a:noFill/>
          </a:ln>
        </p:spPr>
        <p:txBody>
          <a:bodyPr anchorCtr="0" anchor="ctr" bIns="91425" lIns="91425" spcFirstLastPara="1" rIns="91425" wrap="square" tIns="91425">
            <a:normAutofit/>
          </a:bodyPr>
          <a:lstStyle>
            <a:lvl1pPr indent="0" lvl="0"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 name="Google Shape;32;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5" name="Google Shape;65;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6" name="Google Shape;6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DA4B"/>
        </a:solidFill>
      </p:bgPr>
    </p:bg>
    <p:spTree>
      <p:nvGrpSpPr>
        <p:cNvPr id="91" name="Shape 91"/>
        <p:cNvGrpSpPr/>
        <p:nvPr/>
      </p:nvGrpSpPr>
      <p:grpSpPr>
        <a:xfrm>
          <a:off x="0" y="0"/>
          <a:ext cx="0" cy="0"/>
          <a:chOff x="0" y="0"/>
          <a:chExt cx="0" cy="0"/>
        </a:xfrm>
      </p:grpSpPr>
      <p:sp>
        <p:nvSpPr>
          <p:cNvPr id="92" name="Google Shape;92;p14"/>
          <p:cNvSpPr/>
          <p:nvPr/>
        </p:nvSpPr>
        <p:spPr>
          <a:xfrm>
            <a:off x="-286829" y="0"/>
            <a:ext cx="1842516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93" name="Google Shape;93;p14"/>
          <p:cNvGrpSpPr/>
          <p:nvPr/>
        </p:nvGrpSpPr>
        <p:grpSpPr>
          <a:xfrm>
            <a:off x="305618" y="8185062"/>
            <a:ext cx="4173317" cy="1735886"/>
            <a:chOff x="0" y="-38100"/>
            <a:chExt cx="1099138" cy="457185"/>
          </a:xfrm>
        </p:grpSpPr>
        <p:sp>
          <p:nvSpPr>
            <p:cNvPr id="94" name="Google Shape;94;p14"/>
            <p:cNvSpPr/>
            <p:nvPr/>
          </p:nvSpPr>
          <p:spPr>
            <a:xfrm>
              <a:off x="0" y="0"/>
              <a:ext cx="1099138" cy="419085"/>
            </a:xfrm>
            <a:custGeom>
              <a:rect b="b" l="l" r="r" t="t"/>
              <a:pathLst>
                <a:path extrusionOk="0" h="419085" w="1099138">
                  <a:moveTo>
                    <a:pt x="0" y="0"/>
                  </a:moveTo>
                  <a:lnTo>
                    <a:pt x="1099138" y="0"/>
                  </a:lnTo>
                  <a:lnTo>
                    <a:pt x="1099138" y="419085"/>
                  </a:lnTo>
                  <a:lnTo>
                    <a:pt x="0" y="419085"/>
                  </a:lnTo>
                  <a:close/>
                </a:path>
              </a:pathLst>
            </a:custGeom>
            <a:solidFill>
              <a:srgbClr val="183717"/>
            </a:solidFill>
            <a:ln>
              <a:noFill/>
            </a:ln>
          </p:spPr>
        </p:sp>
        <p:sp>
          <p:nvSpPr>
            <p:cNvPr id="95" name="Google Shape;95;p14"/>
            <p:cNvSpPr txBox="1"/>
            <p:nvPr/>
          </p:nvSpPr>
          <p:spPr>
            <a:xfrm>
              <a:off x="0" y="-38100"/>
              <a:ext cx="1099138" cy="45718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6" name="Google Shape;96;p14"/>
          <p:cNvSpPr txBox="1"/>
          <p:nvPr/>
        </p:nvSpPr>
        <p:spPr>
          <a:xfrm>
            <a:off x="2354514" y="8572398"/>
            <a:ext cx="1694100" cy="369300"/>
          </a:xfrm>
          <a:prstGeom prst="rect">
            <a:avLst/>
          </a:prstGeom>
          <a:noFill/>
          <a:ln>
            <a:noFill/>
          </a:ln>
        </p:spPr>
        <p:txBody>
          <a:bodyPr anchorCtr="0" anchor="t" bIns="0" lIns="0" spcFirstLastPara="1" rIns="0" wrap="square" tIns="0">
            <a:spAutoFit/>
          </a:bodyPr>
          <a:lstStyle/>
          <a:p>
            <a:pPr indent="0" lvl="0" marL="0" marR="0" rtl="0" algn="l">
              <a:lnSpc>
                <a:spcPct val="119125"/>
              </a:lnSpc>
              <a:spcBef>
                <a:spcPts val="0"/>
              </a:spcBef>
              <a:spcAft>
                <a:spcPts val="0"/>
              </a:spcAft>
              <a:buNone/>
            </a:pPr>
            <a:r>
              <a:t/>
            </a:r>
            <a:endParaRPr b="1" i="0" sz="2400" u="none" cap="none" strike="noStrike">
              <a:solidFill>
                <a:srgbClr val="F8F4E5"/>
              </a:solidFill>
              <a:latin typeface="Barlow"/>
              <a:ea typeface="Barlow"/>
              <a:cs typeface="Barlow"/>
              <a:sym typeface="Barlow"/>
            </a:endParaRPr>
          </a:p>
        </p:txBody>
      </p:sp>
      <p:sp>
        <p:nvSpPr>
          <p:cNvPr id="97" name="Google Shape;97;p14"/>
          <p:cNvSpPr txBox="1"/>
          <p:nvPr/>
        </p:nvSpPr>
        <p:spPr>
          <a:xfrm>
            <a:off x="11030281" y="8772675"/>
            <a:ext cx="6000600" cy="722700"/>
          </a:xfrm>
          <a:prstGeom prst="rect">
            <a:avLst/>
          </a:prstGeom>
          <a:noFill/>
          <a:ln>
            <a:noFill/>
          </a:ln>
        </p:spPr>
        <p:txBody>
          <a:bodyPr anchorCtr="0" anchor="t" bIns="0" lIns="0" spcFirstLastPara="1" rIns="0" wrap="square" tIns="0">
            <a:spAutoFit/>
          </a:bodyPr>
          <a:lstStyle/>
          <a:p>
            <a:pPr indent="0" lvl="0" marL="0" marR="0" rtl="0" algn="ctr">
              <a:lnSpc>
                <a:spcPct val="119105"/>
              </a:lnSpc>
              <a:spcBef>
                <a:spcPts val="0"/>
              </a:spcBef>
              <a:spcAft>
                <a:spcPts val="0"/>
              </a:spcAft>
              <a:buNone/>
            </a:pPr>
            <a:r>
              <a:rPr b="1" i="0" lang="en-US" sz="4695" u="none" cap="none" strike="noStrike">
                <a:solidFill>
                  <a:srgbClr val="F8F4E5"/>
                </a:solidFill>
                <a:latin typeface="Barlow"/>
                <a:ea typeface="Barlow"/>
                <a:cs typeface="Barlow"/>
                <a:sym typeface="Barlow"/>
              </a:rPr>
              <a:t>(</a:t>
            </a:r>
            <a:r>
              <a:rPr b="1" lang="en-US" sz="4695">
                <a:solidFill>
                  <a:srgbClr val="F8F4E5"/>
                </a:solidFill>
                <a:latin typeface="Barlow"/>
                <a:ea typeface="Barlow"/>
                <a:cs typeface="Barlow"/>
                <a:sym typeface="Barlow"/>
              </a:rPr>
              <a:t>Bootload Invaders</a:t>
            </a:r>
            <a:r>
              <a:rPr b="1" i="0" lang="en-US" sz="4695" u="none" cap="none" strike="noStrike">
                <a:solidFill>
                  <a:srgbClr val="F8F4E5"/>
                </a:solidFill>
                <a:latin typeface="Barlow"/>
                <a:ea typeface="Barlow"/>
                <a:cs typeface="Barlow"/>
                <a:sym typeface="Barlow"/>
              </a:rPr>
              <a:t>)</a:t>
            </a:r>
            <a:endParaRPr/>
          </a:p>
        </p:txBody>
      </p:sp>
      <p:pic>
        <p:nvPicPr>
          <p:cNvPr id="98" name="Google Shape;98;p14"/>
          <p:cNvPicPr preferRelativeResize="0"/>
          <p:nvPr/>
        </p:nvPicPr>
        <p:blipFill rotWithShape="1">
          <a:blip r:embed="rId4">
            <a:alphaModFix/>
          </a:blip>
          <a:srcRect b="0" l="0" r="0" t="0"/>
          <a:stretch/>
        </p:blipFill>
        <p:spPr>
          <a:xfrm>
            <a:off x="10439400" y="2171700"/>
            <a:ext cx="6218738" cy="5378554"/>
          </a:xfrm>
          <a:prstGeom prst="rect">
            <a:avLst/>
          </a:prstGeom>
          <a:noFill/>
          <a:ln>
            <a:noFill/>
          </a:ln>
        </p:spPr>
      </p:pic>
      <p:sp>
        <p:nvSpPr>
          <p:cNvPr id="99" name="Google Shape;99;p14"/>
          <p:cNvSpPr txBox="1"/>
          <p:nvPr/>
        </p:nvSpPr>
        <p:spPr>
          <a:xfrm>
            <a:off x="76200" y="3928525"/>
            <a:ext cx="18288000" cy="854400"/>
          </a:xfrm>
          <a:prstGeom prst="rect">
            <a:avLst/>
          </a:prstGeom>
          <a:noFill/>
          <a:ln>
            <a:noFill/>
          </a:ln>
        </p:spPr>
        <p:txBody>
          <a:bodyPr anchorCtr="0" anchor="t" bIns="45700" lIns="91425" spcFirstLastPara="1" rIns="91425" wrap="square" tIns="45700">
            <a:spAutoFit/>
          </a:bodyPr>
          <a:lstStyle/>
          <a:p>
            <a:pPr indent="0" lvl="0" marL="0" marR="0" rtl="0" algn="l">
              <a:lnSpc>
                <a:spcPct val="45018"/>
              </a:lnSpc>
              <a:spcBef>
                <a:spcPts val="0"/>
              </a:spcBef>
              <a:spcAft>
                <a:spcPts val="0"/>
              </a:spcAft>
              <a:buNone/>
            </a:pPr>
            <a:r>
              <a:rPr b="1" i="0" lang="en-US" sz="11000" u="none" cap="none" strike="noStrike">
                <a:solidFill>
                  <a:srgbClr val="C401C4"/>
                </a:solidFill>
                <a:latin typeface="Arimo"/>
                <a:ea typeface="Arimo"/>
                <a:cs typeface="Arimo"/>
                <a:sym typeface="Arimo"/>
              </a:rPr>
              <a:t>&gt;</a:t>
            </a:r>
            <a:r>
              <a:rPr b="1" i="0" lang="en-US" sz="11000" u="none" cap="none" strike="noStrike">
                <a:solidFill>
                  <a:srgbClr val="000000"/>
                </a:solidFill>
                <a:latin typeface="Arimo"/>
                <a:ea typeface="Arimo"/>
                <a:cs typeface="Arimo"/>
                <a:sym typeface="Arimo"/>
              </a:rPr>
              <a:t> </a:t>
            </a:r>
            <a:r>
              <a:rPr b="1" lang="en-US" sz="11000">
                <a:latin typeface="Arimo"/>
                <a:ea typeface="Arimo"/>
                <a:cs typeface="Arimo"/>
                <a:sym typeface="Arimo"/>
              </a:rPr>
              <a:t>Fission Aggregate</a:t>
            </a:r>
            <a:endParaRPr/>
          </a:p>
        </p:txBody>
      </p:sp>
      <p:pic>
        <p:nvPicPr>
          <p:cNvPr id="100" name="Google Shape;100;p14"/>
          <p:cNvPicPr preferRelativeResize="0"/>
          <p:nvPr/>
        </p:nvPicPr>
        <p:blipFill rotWithShape="1">
          <a:blip r:embed="rId5">
            <a:alphaModFix/>
          </a:blip>
          <a:srcRect b="0" l="0" r="0" t="0"/>
          <a:stretch/>
        </p:blipFill>
        <p:spPr>
          <a:xfrm>
            <a:off x="166693" y="7850781"/>
            <a:ext cx="4375642" cy="24044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DA4B"/>
        </a:solidFill>
      </p:bgPr>
    </p:bg>
    <p:spTree>
      <p:nvGrpSpPr>
        <p:cNvPr id="104" name="Shape 104"/>
        <p:cNvGrpSpPr/>
        <p:nvPr/>
      </p:nvGrpSpPr>
      <p:grpSpPr>
        <a:xfrm>
          <a:off x="0" y="0"/>
          <a:ext cx="0" cy="0"/>
          <a:chOff x="0" y="0"/>
          <a:chExt cx="0" cy="0"/>
        </a:xfrm>
      </p:grpSpPr>
      <p:sp>
        <p:nvSpPr>
          <p:cNvPr id="105" name="Google Shape;105;p15"/>
          <p:cNvSpPr txBox="1"/>
          <p:nvPr/>
        </p:nvSpPr>
        <p:spPr>
          <a:xfrm>
            <a:off x="342900" y="342900"/>
            <a:ext cx="16230600" cy="639900"/>
          </a:xfrm>
          <a:prstGeom prst="rect">
            <a:avLst/>
          </a:prstGeom>
          <a:noFill/>
          <a:ln>
            <a:noFill/>
          </a:ln>
        </p:spPr>
        <p:txBody>
          <a:bodyPr anchorCtr="0" anchor="t" bIns="0" lIns="0" spcFirstLastPara="1" rIns="0" wrap="square" tIns="0">
            <a:spAutoFit/>
          </a:bodyPr>
          <a:lstStyle/>
          <a:p>
            <a:pPr indent="0" lvl="0" marL="0" marR="0" rtl="0" algn="l">
              <a:lnSpc>
                <a:spcPct val="119124"/>
              </a:lnSpc>
              <a:spcBef>
                <a:spcPts val="0"/>
              </a:spcBef>
              <a:spcAft>
                <a:spcPts val="0"/>
              </a:spcAft>
              <a:buNone/>
            </a:pPr>
            <a:r>
              <a:rPr b="1" i="0" lang="en-US" sz="4157" u="none" cap="none" strike="noStrike">
                <a:solidFill>
                  <a:srgbClr val="000000"/>
                </a:solidFill>
                <a:latin typeface="Barlow"/>
                <a:ea typeface="Barlow"/>
                <a:cs typeface="Barlow"/>
                <a:sym typeface="Barlow"/>
              </a:rPr>
              <a:t>SOLUTION OVERVIEW</a:t>
            </a:r>
            <a:endParaRPr/>
          </a:p>
        </p:txBody>
      </p:sp>
      <p:sp>
        <p:nvSpPr>
          <p:cNvPr id="106" name="Google Shape;106;p15"/>
          <p:cNvSpPr txBox="1"/>
          <p:nvPr/>
        </p:nvSpPr>
        <p:spPr>
          <a:xfrm>
            <a:off x="342900" y="1472150"/>
            <a:ext cx="16854900" cy="7654800"/>
          </a:xfrm>
          <a:prstGeom prst="rect">
            <a:avLst/>
          </a:prstGeom>
          <a:noFill/>
          <a:ln>
            <a:noFill/>
          </a:ln>
        </p:spPr>
        <p:txBody>
          <a:bodyPr anchorCtr="0" anchor="t" bIns="0" lIns="0" spcFirstLastPara="1" rIns="0" wrap="square" tIns="0">
            <a:spAutoFit/>
          </a:bodyPr>
          <a:lstStyle/>
          <a:p>
            <a:pPr indent="-473202" lvl="0" marL="457200" marR="0" rtl="0" algn="l">
              <a:lnSpc>
                <a:spcPct val="119102"/>
              </a:lnSpc>
              <a:spcBef>
                <a:spcPts val="0"/>
              </a:spcBef>
              <a:spcAft>
                <a:spcPts val="0"/>
              </a:spcAft>
              <a:buSzPts val="3852"/>
              <a:buFont typeface="Barlow"/>
              <a:buAutoNum type="arabicPeriod"/>
            </a:pPr>
            <a:r>
              <a:rPr b="1" lang="en-US" sz="3852">
                <a:latin typeface="Barlow"/>
                <a:ea typeface="Barlow"/>
                <a:cs typeface="Barlow"/>
                <a:sym typeface="Barlow"/>
              </a:rPr>
              <a:t>Our solution provides small-scale manufacturers and producers to find mean sales values for their products and set their own so as to earn reasonably</a:t>
            </a:r>
            <a:endParaRPr sz="2200"/>
          </a:p>
          <a:p>
            <a:pPr indent="-473202" lvl="0" marL="457200" marR="0" rtl="0" algn="l">
              <a:lnSpc>
                <a:spcPct val="119102"/>
              </a:lnSpc>
              <a:spcBef>
                <a:spcPts val="0"/>
              </a:spcBef>
              <a:spcAft>
                <a:spcPts val="0"/>
              </a:spcAft>
              <a:buSzPts val="3852"/>
              <a:buFont typeface="Barlow"/>
              <a:buAutoNum type="arabicPeriod"/>
            </a:pPr>
            <a:r>
              <a:rPr b="1" lang="en-US" sz="3852">
                <a:latin typeface="Barlow"/>
                <a:ea typeface="Barlow"/>
                <a:cs typeface="Barlow"/>
                <a:sym typeface="Barlow"/>
              </a:rPr>
              <a:t>The Problem is addressed by reducing the need to have to settle prices of the wares with third parties and rely on external malicious loan sharks.</a:t>
            </a:r>
            <a:endParaRPr sz="2200"/>
          </a:p>
          <a:p>
            <a:pPr indent="-473202" lvl="0" marL="457200" marR="0" rtl="0" algn="l">
              <a:lnSpc>
                <a:spcPct val="119102"/>
              </a:lnSpc>
              <a:spcBef>
                <a:spcPts val="0"/>
              </a:spcBef>
              <a:spcAft>
                <a:spcPts val="0"/>
              </a:spcAft>
              <a:buSzPts val="3852"/>
              <a:buFont typeface="Barlow"/>
              <a:buAutoNum type="arabicPeriod"/>
            </a:pPr>
            <a:r>
              <a:rPr b="1" lang="en-US" sz="3852">
                <a:latin typeface="Barlow"/>
                <a:ea typeface="Barlow"/>
                <a:cs typeface="Barlow"/>
                <a:sym typeface="Barlow"/>
              </a:rPr>
              <a:t>The project is a great innovation in the field of telecommunication when the idea of communicating the worth of one’s effort is put on the table. </a:t>
            </a:r>
            <a:endParaRPr sz="2200"/>
          </a:p>
          <a:p>
            <a:pPr indent="-473202" lvl="0" marL="457200" marR="0" rtl="0" algn="l">
              <a:lnSpc>
                <a:spcPct val="119102"/>
              </a:lnSpc>
              <a:spcBef>
                <a:spcPts val="0"/>
              </a:spcBef>
              <a:spcAft>
                <a:spcPts val="0"/>
              </a:spcAft>
              <a:buSzPts val="3852"/>
              <a:buFont typeface="Barlow"/>
              <a:buAutoNum type="arabicPeriod"/>
            </a:pPr>
            <a:r>
              <a:rPr b="1" lang="en-US" sz="3852">
                <a:latin typeface="Barlow"/>
                <a:ea typeface="Barlow"/>
                <a:cs typeface="Barlow"/>
                <a:sym typeface="Barlow"/>
              </a:rPr>
              <a:t>The Solution has many benefits for the impoverished in danger of having their hard work taken from them for pennies as well as for the general public that may avoid having to deal with the greed of exploitative salesmen.</a:t>
            </a:r>
            <a:endParaRPr sz="2200"/>
          </a:p>
        </p:txBody>
      </p:sp>
      <p:pic>
        <p:nvPicPr>
          <p:cNvPr id="107" name="Google Shape;107;p15"/>
          <p:cNvPicPr preferRelativeResize="0"/>
          <p:nvPr/>
        </p:nvPicPr>
        <p:blipFill rotWithShape="1">
          <a:blip r:embed="rId3">
            <a:alphaModFix/>
          </a:blip>
          <a:srcRect b="0" l="0" r="0" t="0"/>
          <a:stretch/>
        </p:blipFill>
        <p:spPr>
          <a:xfrm>
            <a:off x="14249400" y="7886700"/>
            <a:ext cx="3480195" cy="1904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DA4B"/>
        </a:solidFill>
      </p:bgPr>
    </p:bg>
    <p:spTree>
      <p:nvGrpSpPr>
        <p:cNvPr id="111" name="Shape 111"/>
        <p:cNvGrpSpPr/>
        <p:nvPr/>
      </p:nvGrpSpPr>
      <p:grpSpPr>
        <a:xfrm>
          <a:off x="0" y="0"/>
          <a:ext cx="0" cy="0"/>
          <a:chOff x="0" y="0"/>
          <a:chExt cx="0" cy="0"/>
        </a:xfrm>
      </p:grpSpPr>
      <p:sp>
        <p:nvSpPr>
          <p:cNvPr id="112" name="Google Shape;112;p16"/>
          <p:cNvSpPr txBox="1"/>
          <p:nvPr/>
        </p:nvSpPr>
        <p:spPr>
          <a:xfrm>
            <a:off x="647700" y="342900"/>
            <a:ext cx="16230600" cy="1402200"/>
          </a:xfrm>
          <a:prstGeom prst="rect">
            <a:avLst/>
          </a:prstGeom>
          <a:noFill/>
          <a:ln>
            <a:noFill/>
          </a:ln>
        </p:spPr>
        <p:txBody>
          <a:bodyPr anchorCtr="0" anchor="t" bIns="0" lIns="0" spcFirstLastPara="1" rIns="0" wrap="square" tIns="0">
            <a:spAutoFit/>
          </a:bodyPr>
          <a:lstStyle/>
          <a:p>
            <a:pPr indent="0" lvl="0" marL="0" marR="0" rtl="0" algn="l">
              <a:lnSpc>
                <a:spcPct val="119124"/>
              </a:lnSpc>
              <a:spcBef>
                <a:spcPts val="0"/>
              </a:spcBef>
              <a:spcAft>
                <a:spcPts val="0"/>
              </a:spcAft>
              <a:buNone/>
            </a:pPr>
            <a:r>
              <a:rPr b="1" i="0" lang="en-US" sz="4157" u="none" cap="none" strike="noStrike">
                <a:solidFill>
                  <a:srgbClr val="000000"/>
                </a:solidFill>
                <a:latin typeface="Barlow"/>
                <a:ea typeface="Barlow"/>
                <a:cs typeface="Barlow"/>
                <a:sym typeface="Barlow"/>
              </a:rPr>
              <a:t>TECHNICAL ARCHITECTURE </a:t>
            </a:r>
            <a:endParaRPr/>
          </a:p>
          <a:p>
            <a:pPr indent="0" lvl="0" marL="0" marR="0" rtl="0" algn="l">
              <a:lnSpc>
                <a:spcPct val="119124"/>
              </a:lnSpc>
              <a:spcBef>
                <a:spcPts val="0"/>
              </a:spcBef>
              <a:spcAft>
                <a:spcPts val="0"/>
              </a:spcAft>
              <a:buNone/>
            </a:pPr>
            <a:r>
              <a:t/>
            </a:r>
            <a:endParaRPr b="1" i="0" sz="4157" u="none" cap="none" strike="noStrike">
              <a:solidFill>
                <a:srgbClr val="000000"/>
              </a:solidFill>
              <a:latin typeface="Barlow"/>
              <a:ea typeface="Barlow"/>
              <a:cs typeface="Barlow"/>
              <a:sym typeface="Barlow"/>
            </a:endParaRPr>
          </a:p>
        </p:txBody>
      </p:sp>
      <p:sp>
        <p:nvSpPr>
          <p:cNvPr id="113" name="Google Shape;113;p16"/>
          <p:cNvSpPr txBox="1"/>
          <p:nvPr/>
        </p:nvSpPr>
        <p:spPr>
          <a:xfrm>
            <a:off x="152400" y="2289815"/>
            <a:ext cx="2857500" cy="469500"/>
          </a:xfrm>
          <a:prstGeom prst="rect">
            <a:avLst/>
          </a:prstGeom>
          <a:noFill/>
          <a:ln>
            <a:noFill/>
          </a:ln>
        </p:spPr>
        <p:txBody>
          <a:bodyPr anchorCtr="0" anchor="t" bIns="0" lIns="0" spcFirstLastPara="1" rIns="0" wrap="square" tIns="0">
            <a:spAutoFit/>
          </a:bodyPr>
          <a:lstStyle/>
          <a:p>
            <a:pPr indent="0" lvl="0" marL="0" marR="0" rtl="0" algn="ctr">
              <a:lnSpc>
                <a:spcPct val="119081"/>
              </a:lnSpc>
              <a:spcBef>
                <a:spcPts val="0"/>
              </a:spcBef>
              <a:spcAft>
                <a:spcPts val="0"/>
              </a:spcAft>
              <a:buNone/>
            </a:pPr>
            <a:r>
              <a:rPr b="1" i="0" lang="en-US" sz="3050" u="none" cap="none" strike="noStrike">
                <a:solidFill>
                  <a:srgbClr val="000000"/>
                </a:solidFill>
                <a:latin typeface="Barlow"/>
                <a:ea typeface="Barlow"/>
                <a:cs typeface="Barlow"/>
                <a:sym typeface="Barlow"/>
              </a:rPr>
              <a:t>Tech stack</a:t>
            </a:r>
            <a:endParaRPr/>
          </a:p>
        </p:txBody>
      </p:sp>
      <p:sp>
        <p:nvSpPr>
          <p:cNvPr id="114" name="Google Shape;114;p16"/>
          <p:cNvSpPr txBox="1"/>
          <p:nvPr/>
        </p:nvSpPr>
        <p:spPr>
          <a:xfrm>
            <a:off x="497135" y="3012502"/>
            <a:ext cx="10129200" cy="2146500"/>
          </a:xfrm>
          <a:prstGeom prst="rect">
            <a:avLst/>
          </a:prstGeom>
          <a:noFill/>
          <a:ln>
            <a:noFill/>
          </a:ln>
        </p:spPr>
        <p:txBody>
          <a:bodyPr anchorCtr="0" anchor="t" bIns="0" lIns="0" spcFirstLastPara="1" rIns="0" wrap="square" tIns="0">
            <a:spAutoFit/>
          </a:bodyPr>
          <a:lstStyle/>
          <a:p>
            <a:pPr indent="-329247" lvl="1" marL="658496" marR="0" rtl="0" algn="l">
              <a:lnSpc>
                <a:spcPct val="119081"/>
              </a:lnSpc>
              <a:spcBef>
                <a:spcPts val="0"/>
              </a:spcBef>
              <a:spcAft>
                <a:spcPts val="0"/>
              </a:spcAft>
              <a:buClr>
                <a:srgbClr val="000000"/>
              </a:buClr>
              <a:buSzPts val="3050"/>
              <a:buFont typeface="Arial"/>
              <a:buChar char="•"/>
            </a:pPr>
            <a:r>
              <a:rPr b="1" i="0" lang="en-US" sz="3050" u="none" cap="none" strike="noStrike">
                <a:solidFill>
                  <a:srgbClr val="000000"/>
                </a:solidFill>
                <a:latin typeface="Barlow"/>
                <a:ea typeface="Barlow"/>
                <a:cs typeface="Barlow"/>
                <a:sym typeface="Barlow"/>
              </a:rPr>
              <a:t>Frontend Technologies: </a:t>
            </a:r>
            <a:r>
              <a:rPr b="1" lang="en-US" sz="3050">
                <a:latin typeface="Barlow"/>
                <a:ea typeface="Barlow"/>
                <a:cs typeface="Barlow"/>
                <a:sym typeface="Barlow"/>
              </a:rPr>
              <a:t>HTML, CSS</a:t>
            </a:r>
            <a:endParaRPr/>
          </a:p>
          <a:p>
            <a:pPr indent="-329247" lvl="1" marL="658496" marR="0" rtl="0" algn="l">
              <a:lnSpc>
                <a:spcPct val="119081"/>
              </a:lnSpc>
              <a:spcBef>
                <a:spcPts val="0"/>
              </a:spcBef>
              <a:spcAft>
                <a:spcPts val="0"/>
              </a:spcAft>
              <a:buClr>
                <a:srgbClr val="000000"/>
              </a:buClr>
              <a:buSzPts val="3050"/>
              <a:buFont typeface="Arial"/>
              <a:buChar char="•"/>
            </a:pPr>
            <a:r>
              <a:rPr b="1" i="0" lang="en-US" sz="3050" u="none" cap="none" strike="noStrike">
                <a:solidFill>
                  <a:srgbClr val="000000"/>
                </a:solidFill>
                <a:latin typeface="Barlow"/>
                <a:ea typeface="Barlow"/>
                <a:cs typeface="Barlow"/>
                <a:sym typeface="Barlow"/>
              </a:rPr>
              <a:t>Backend Technologies:</a:t>
            </a:r>
            <a:r>
              <a:rPr b="1" lang="en-US" sz="3050">
                <a:latin typeface="Barlow"/>
                <a:ea typeface="Barlow"/>
                <a:cs typeface="Barlow"/>
                <a:sym typeface="Barlow"/>
              </a:rPr>
              <a:t> </a:t>
            </a:r>
            <a:r>
              <a:rPr b="1" i="0" lang="en-US" sz="3050" u="none" cap="none" strike="noStrike">
                <a:solidFill>
                  <a:srgbClr val="000000"/>
                </a:solidFill>
                <a:latin typeface="Barlow"/>
                <a:ea typeface="Barlow"/>
                <a:cs typeface="Barlow"/>
                <a:sym typeface="Barlow"/>
              </a:rPr>
              <a:t>Node.js, TypeScript</a:t>
            </a:r>
            <a:endParaRPr/>
          </a:p>
          <a:p>
            <a:pPr indent="-329247" lvl="1" marL="658496" marR="0" rtl="0" algn="l">
              <a:lnSpc>
                <a:spcPct val="119081"/>
              </a:lnSpc>
              <a:spcBef>
                <a:spcPts val="0"/>
              </a:spcBef>
              <a:spcAft>
                <a:spcPts val="0"/>
              </a:spcAft>
              <a:buClr>
                <a:srgbClr val="000000"/>
              </a:buClr>
              <a:buSzPts val="3050"/>
              <a:buFont typeface="Arial"/>
              <a:buChar char="•"/>
            </a:pPr>
            <a:r>
              <a:rPr b="1" i="0" lang="en-US" sz="3050" u="none" cap="none" strike="noStrike">
                <a:solidFill>
                  <a:srgbClr val="000000"/>
                </a:solidFill>
                <a:latin typeface="Barlow"/>
                <a:ea typeface="Barlow"/>
                <a:cs typeface="Barlow"/>
                <a:sym typeface="Barlow"/>
              </a:rPr>
              <a:t>Database:</a:t>
            </a:r>
            <a:r>
              <a:rPr b="1" lang="en-US" sz="3050">
                <a:latin typeface="Barlow"/>
                <a:ea typeface="Barlow"/>
                <a:cs typeface="Barlow"/>
                <a:sym typeface="Barlow"/>
              </a:rPr>
              <a:t> </a:t>
            </a:r>
            <a:r>
              <a:rPr b="1" i="0" lang="en-US" sz="3050" u="none" cap="none" strike="noStrike">
                <a:solidFill>
                  <a:srgbClr val="000000"/>
                </a:solidFill>
                <a:latin typeface="Barlow"/>
                <a:ea typeface="Barlow"/>
                <a:cs typeface="Barlow"/>
                <a:sym typeface="Barlow"/>
              </a:rPr>
              <a:t>MongoDB</a:t>
            </a:r>
            <a:r>
              <a:rPr b="1" lang="en-US" sz="3050">
                <a:latin typeface="Barlow"/>
                <a:ea typeface="Barlow"/>
                <a:cs typeface="Barlow"/>
                <a:sym typeface="Barlow"/>
              </a:rPr>
              <a:t>, SQL</a:t>
            </a:r>
            <a:endParaRPr/>
          </a:p>
          <a:p>
            <a:pPr indent="-329247" lvl="1" marL="658496" marR="0" rtl="0" algn="l">
              <a:lnSpc>
                <a:spcPct val="119081"/>
              </a:lnSpc>
              <a:spcBef>
                <a:spcPts val="0"/>
              </a:spcBef>
              <a:spcAft>
                <a:spcPts val="0"/>
              </a:spcAft>
              <a:buClr>
                <a:srgbClr val="000000"/>
              </a:buClr>
              <a:buSzPts val="3050"/>
              <a:buFont typeface="Arial"/>
              <a:buChar char="•"/>
            </a:pPr>
            <a:r>
              <a:rPr b="1" i="0" lang="en-US" sz="3050" u="none" cap="none" strike="noStrike">
                <a:solidFill>
                  <a:srgbClr val="000000"/>
                </a:solidFill>
                <a:latin typeface="Barlow"/>
                <a:ea typeface="Barlow"/>
                <a:cs typeface="Barlow"/>
                <a:sym typeface="Barlow"/>
              </a:rPr>
              <a:t>Other Tools/Services:</a:t>
            </a:r>
            <a:r>
              <a:rPr b="1" lang="en-US" sz="3050">
                <a:latin typeface="Barlow"/>
                <a:ea typeface="Barlow"/>
                <a:cs typeface="Barlow"/>
                <a:sym typeface="Barlow"/>
              </a:rPr>
              <a:t> </a:t>
            </a:r>
            <a:r>
              <a:rPr b="1" i="0" lang="en-US" sz="3050" u="none" cap="none" strike="noStrike">
                <a:solidFill>
                  <a:srgbClr val="000000"/>
                </a:solidFill>
                <a:latin typeface="Barlow"/>
                <a:ea typeface="Barlow"/>
                <a:cs typeface="Barlow"/>
                <a:sym typeface="Barlow"/>
              </a:rPr>
              <a:t>Git</a:t>
            </a:r>
            <a:endParaRPr/>
          </a:p>
        </p:txBody>
      </p:sp>
      <p:pic>
        <p:nvPicPr>
          <p:cNvPr id="115" name="Google Shape;115;p16"/>
          <p:cNvPicPr preferRelativeResize="0"/>
          <p:nvPr/>
        </p:nvPicPr>
        <p:blipFill rotWithShape="1">
          <a:blip r:embed="rId3">
            <a:alphaModFix/>
          </a:blip>
          <a:srcRect b="0" l="0" r="0" t="0"/>
          <a:stretch/>
        </p:blipFill>
        <p:spPr>
          <a:xfrm>
            <a:off x="14554200" y="7810500"/>
            <a:ext cx="3480195" cy="1904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DA4B"/>
        </a:solidFill>
      </p:bgPr>
    </p:bg>
    <p:spTree>
      <p:nvGrpSpPr>
        <p:cNvPr id="119" name="Shape 119"/>
        <p:cNvGrpSpPr/>
        <p:nvPr/>
      </p:nvGrpSpPr>
      <p:grpSpPr>
        <a:xfrm>
          <a:off x="0" y="0"/>
          <a:ext cx="0" cy="0"/>
          <a:chOff x="0" y="0"/>
          <a:chExt cx="0" cy="0"/>
        </a:xfrm>
      </p:grpSpPr>
      <p:sp>
        <p:nvSpPr>
          <p:cNvPr id="120" name="Google Shape;120;p17"/>
          <p:cNvSpPr txBox="1"/>
          <p:nvPr/>
        </p:nvSpPr>
        <p:spPr>
          <a:xfrm>
            <a:off x="152400" y="341475"/>
            <a:ext cx="9430500" cy="639900"/>
          </a:xfrm>
          <a:prstGeom prst="rect">
            <a:avLst/>
          </a:prstGeom>
          <a:noFill/>
          <a:ln>
            <a:noFill/>
          </a:ln>
        </p:spPr>
        <p:txBody>
          <a:bodyPr anchorCtr="0" anchor="t" bIns="0" lIns="0" spcFirstLastPara="1" rIns="0" wrap="square" tIns="0">
            <a:spAutoFit/>
          </a:bodyPr>
          <a:lstStyle/>
          <a:p>
            <a:pPr indent="0" lvl="0" marL="0" marR="0" rtl="0" algn="ctr">
              <a:lnSpc>
                <a:spcPct val="119124"/>
              </a:lnSpc>
              <a:spcBef>
                <a:spcPts val="0"/>
              </a:spcBef>
              <a:spcAft>
                <a:spcPts val="0"/>
              </a:spcAft>
              <a:buNone/>
            </a:pPr>
            <a:r>
              <a:rPr b="1" i="0" lang="en-US" sz="4157" u="none" cap="none" strike="noStrike">
                <a:solidFill>
                  <a:srgbClr val="000000"/>
                </a:solidFill>
                <a:latin typeface="Barlow"/>
                <a:ea typeface="Barlow"/>
                <a:cs typeface="Barlow"/>
                <a:sym typeface="Barlow"/>
              </a:rPr>
              <a:t>SCALABILITY AND FUTURE SCOPE</a:t>
            </a:r>
            <a:endParaRPr/>
          </a:p>
        </p:txBody>
      </p:sp>
      <p:sp>
        <p:nvSpPr>
          <p:cNvPr id="121" name="Google Shape;121;p17"/>
          <p:cNvSpPr txBox="1"/>
          <p:nvPr/>
        </p:nvSpPr>
        <p:spPr>
          <a:xfrm>
            <a:off x="627900" y="1494473"/>
            <a:ext cx="13584300" cy="4952100"/>
          </a:xfrm>
          <a:prstGeom prst="rect">
            <a:avLst/>
          </a:prstGeom>
          <a:noFill/>
          <a:ln>
            <a:noFill/>
          </a:ln>
        </p:spPr>
        <p:txBody>
          <a:bodyPr anchorCtr="0" anchor="t" bIns="0" lIns="0" spcFirstLastPara="1" rIns="0" wrap="square" tIns="0">
            <a:spAutoFit/>
          </a:bodyPr>
          <a:lstStyle/>
          <a:p>
            <a:pPr indent="-386397" lvl="1" marL="658496" marR="0" rtl="0" algn="l">
              <a:lnSpc>
                <a:spcPct val="119081"/>
              </a:lnSpc>
              <a:spcBef>
                <a:spcPts val="0"/>
              </a:spcBef>
              <a:spcAft>
                <a:spcPts val="0"/>
              </a:spcAft>
              <a:buClr>
                <a:srgbClr val="000000"/>
              </a:buClr>
              <a:buSzPts val="3950"/>
              <a:buFont typeface="Arial"/>
              <a:buChar char="•"/>
            </a:pPr>
            <a:r>
              <a:rPr b="1" lang="en-US" sz="3950">
                <a:latin typeface="Barlow"/>
                <a:ea typeface="Barlow"/>
                <a:cs typeface="Barlow"/>
                <a:sym typeface="Barlow"/>
              </a:rPr>
              <a:t>Our solution has a very small load bearing capacity</a:t>
            </a:r>
            <a:endParaRPr sz="2300"/>
          </a:p>
          <a:p>
            <a:pPr indent="-386397" lvl="1" marL="658496" marR="0" rtl="0" algn="l">
              <a:lnSpc>
                <a:spcPct val="119081"/>
              </a:lnSpc>
              <a:spcBef>
                <a:spcPts val="0"/>
              </a:spcBef>
              <a:spcAft>
                <a:spcPts val="0"/>
              </a:spcAft>
              <a:buClr>
                <a:srgbClr val="000000"/>
              </a:buClr>
              <a:buSzPts val="3950"/>
              <a:buFont typeface="Arial"/>
              <a:buChar char="•"/>
            </a:pPr>
            <a:r>
              <a:rPr b="1" i="0" lang="en-US" sz="3950" u="none" cap="none" strike="noStrike">
                <a:solidFill>
                  <a:srgbClr val="000000"/>
                </a:solidFill>
                <a:latin typeface="Barlow"/>
                <a:ea typeface="Barlow"/>
                <a:cs typeface="Barlow"/>
                <a:sym typeface="Barlow"/>
              </a:rPr>
              <a:t>Architecture considerations (</a:t>
            </a:r>
            <a:r>
              <a:rPr b="1" lang="en-US" sz="3950">
                <a:latin typeface="Barlow"/>
                <a:ea typeface="Barlow"/>
                <a:cs typeface="Barlow"/>
                <a:sym typeface="Barlow"/>
              </a:rPr>
              <a:t>MilesWeb/ </a:t>
            </a:r>
            <a:r>
              <a:rPr b="1" lang="en-US" sz="3950">
                <a:latin typeface="Barlow"/>
                <a:ea typeface="Barlow"/>
                <a:cs typeface="Barlow"/>
                <a:sym typeface="Barlow"/>
              </a:rPr>
              <a:t>Cloudflare Hosting</a:t>
            </a:r>
            <a:r>
              <a:rPr b="1" i="0" lang="en-US" sz="3950" u="none" cap="none" strike="noStrike">
                <a:solidFill>
                  <a:srgbClr val="000000"/>
                </a:solidFill>
                <a:latin typeface="Barlow"/>
                <a:ea typeface="Barlow"/>
                <a:cs typeface="Barlow"/>
                <a:sym typeface="Barlow"/>
              </a:rPr>
              <a:t>)</a:t>
            </a:r>
            <a:endParaRPr sz="2300"/>
          </a:p>
          <a:p>
            <a:pPr indent="-386398" lvl="1" marL="658496" marR="0" rtl="0" algn="l">
              <a:lnSpc>
                <a:spcPct val="119082"/>
              </a:lnSpc>
              <a:spcBef>
                <a:spcPts val="0"/>
              </a:spcBef>
              <a:spcAft>
                <a:spcPts val="0"/>
              </a:spcAft>
              <a:buClr>
                <a:srgbClr val="000000"/>
              </a:buClr>
              <a:buSzPts val="3950"/>
              <a:buFont typeface="Arial"/>
              <a:buChar char="•"/>
            </a:pPr>
            <a:r>
              <a:rPr b="1" i="0" lang="en-US" sz="3950" u="none" cap="none" strike="noStrike">
                <a:solidFill>
                  <a:srgbClr val="000000"/>
                </a:solidFill>
                <a:latin typeface="Barlow"/>
                <a:ea typeface="Barlow"/>
                <a:cs typeface="Barlow"/>
                <a:sym typeface="Barlow"/>
              </a:rPr>
              <a:t>Technologies that support scalability </a:t>
            </a:r>
            <a:endParaRPr b="1" sz="3950">
              <a:latin typeface="Barlow"/>
              <a:ea typeface="Barlow"/>
              <a:cs typeface="Barlow"/>
              <a:sym typeface="Barlow"/>
            </a:endParaRPr>
          </a:p>
          <a:p>
            <a:pPr indent="0" lvl="0" marL="914400" marR="0" rtl="0" algn="l">
              <a:lnSpc>
                <a:spcPct val="119081"/>
              </a:lnSpc>
              <a:spcBef>
                <a:spcPts val="0"/>
              </a:spcBef>
              <a:spcAft>
                <a:spcPts val="0"/>
              </a:spcAft>
              <a:buNone/>
            </a:pPr>
            <a:r>
              <a:rPr b="1" lang="en-US" sz="3950">
                <a:latin typeface="Barlow"/>
                <a:ea typeface="Barlow"/>
                <a:cs typeface="Barlow"/>
                <a:sym typeface="Barlow"/>
              </a:rPr>
              <a:t>Docker, Amazon Web Services</a:t>
            </a:r>
            <a:endParaRPr b="1" sz="3950">
              <a:latin typeface="Barlow"/>
              <a:ea typeface="Barlow"/>
              <a:cs typeface="Barlow"/>
              <a:sym typeface="Barlow"/>
            </a:endParaRPr>
          </a:p>
          <a:p>
            <a:pPr indent="-386397" lvl="1" marL="658496" marR="0" rtl="0" algn="l">
              <a:lnSpc>
                <a:spcPct val="119081"/>
              </a:lnSpc>
              <a:spcBef>
                <a:spcPts val="0"/>
              </a:spcBef>
              <a:spcAft>
                <a:spcPts val="0"/>
              </a:spcAft>
              <a:buClr>
                <a:srgbClr val="000000"/>
              </a:buClr>
              <a:buSzPts val="3950"/>
              <a:buFont typeface="Arial"/>
              <a:buChar char="•"/>
            </a:pPr>
            <a:r>
              <a:rPr b="1" lang="en-US" sz="3950">
                <a:latin typeface="Barlow"/>
                <a:ea typeface="Barlow"/>
                <a:cs typeface="Barlow"/>
                <a:sym typeface="Barlow"/>
              </a:rPr>
              <a:t>We aim to further update the product by integrating safe and secure transactions.</a:t>
            </a:r>
            <a:endParaRPr sz="2300"/>
          </a:p>
        </p:txBody>
      </p:sp>
      <p:pic>
        <p:nvPicPr>
          <p:cNvPr id="122" name="Google Shape;122;p17"/>
          <p:cNvPicPr preferRelativeResize="0"/>
          <p:nvPr/>
        </p:nvPicPr>
        <p:blipFill rotWithShape="1">
          <a:blip r:embed="rId3">
            <a:alphaModFix/>
          </a:blip>
          <a:srcRect b="0" l="0" r="0" t="0"/>
          <a:stretch/>
        </p:blipFill>
        <p:spPr>
          <a:xfrm>
            <a:off x="14554200" y="7696200"/>
            <a:ext cx="3480195" cy="1904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DA4B"/>
        </a:solidFill>
      </p:bgPr>
    </p:bg>
    <p:spTree>
      <p:nvGrpSpPr>
        <p:cNvPr id="126" name="Shape 126"/>
        <p:cNvGrpSpPr/>
        <p:nvPr/>
      </p:nvGrpSpPr>
      <p:grpSpPr>
        <a:xfrm>
          <a:off x="0" y="0"/>
          <a:ext cx="0" cy="0"/>
          <a:chOff x="0" y="0"/>
          <a:chExt cx="0" cy="0"/>
        </a:xfrm>
      </p:grpSpPr>
      <p:sp>
        <p:nvSpPr>
          <p:cNvPr id="127" name="Google Shape;127;p18"/>
          <p:cNvSpPr txBox="1"/>
          <p:nvPr/>
        </p:nvSpPr>
        <p:spPr>
          <a:xfrm>
            <a:off x="419100" y="342900"/>
            <a:ext cx="2974200" cy="639900"/>
          </a:xfrm>
          <a:prstGeom prst="rect">
            <a:avLst/>
          </a:prstGeom>
          <a:noFill/>
          <a:ln>
            <a:noFill/>
          </a:ln>
        </p:spPr>
        <p:txBody>
          <a:bodyPr anchorCtr="0" anchor="t" bIns="0" lIns="0" spcFirstLastPara="1" rIns="0" wrap="square" tIns="0">
            <a:spAutoFit/>
          </a:bodyPr>
          <a:lstStyle/>
          <a:p>
            <a:pPr indent="0" lvl="0" marL="0" marR="0" rtl="0" algn="l">
              <a:lnSpc>
                <a:spcPct val="119124"/>
              </a:lnSpc>
              <a:spcBef>
                <a:spcPts val="0"/>
              </a:spcBef>
              <a:spcAft>
                <a:spcPts val="0"/>
              </a:spcAft>
              <a:buNone/>
            </a:pPr>
            <a:r>
              <a:rPr b="1" i="0" lang="en-US" sz="4157" u="none" cap="none" strike="noStrike">
                <a:solidFill>
                  <a:srgbClr val="000000"/>
                </a:solidFill>
                <a:latin typeface="Barlow"/>
                <a:ea typeface="Barlow"/>
                <a:cs typeface="Barlow"/>
                <a:sym typeface="Barlow"/>
              </a:rPr>
              <a:t>FEASIBILITY</a:t>
            </a:r>
            <a:endParaRPr/>
          </a:p>
        </p:txBody>
      </p:sp>
      <p:sp>
        <p:nvSpPr>
          <p:cNvPr id="128" name="Google Shape;128;p18"/>
          <p:cNvSpPr txBox="1"/>
          <p:nvPr/>
        </p:nvSpPr>
        <p:spPr>
          <a:xfrm>
            <a:off x="399296" y="1494468"/>
            <a:ext cx="13374900" cy="6618900"/>
          </a:xfrm>
          <a:prstGeom prst="rect">
            <a:avLst/>
          </a:prstGeom>
          <a:noFill/>
          <a:ln>
            <a:noFill/>
          </a:ln>
        </p:spPr>
        <p:txBody>
          <a:bodyPr anchorCtr="0" anchor="t" bIns="0" lIns="0" spcFirstLastPara="1" rIns="0" wrap="square" tIns="0">
            <a:spAutoFit/>
          </a:bodyPr>
          <a:lstStyle/>
          <a:p>
            <a:pPr indent="-329248" lvl="1" marL="658496" marR="0" rtl="0" algn="l">
              <a:lnSpc>
                <a:spcPct val="119082"/>
              </a:lnSpc>
              <a:spcBef>
                <a:spcPts val="0"/>
              </a:spcBef>
              <a:spcAft>
                <a:spcPts val="0"/>
              </a:spcAft>
              <a:buClr>
                <a:srgbClr val="000000"/>
              </a:buClr>
              <a:buSzPts val="3050"/>
              <a:buFont typeface="Arial"/>
              <a:buChar char="•"/>
            </a:pPr>
            <a:r>
              <a:rPr b="1" i="0" lang="en-US" sz="3050" u="none" cap="none" strike="noStrike">
                <a:solidFill>
                  <a:srgbClr val="000000"/>
                </a:solidFill>
                <a:latin typeface="Barlow"/>
                <a:ea typeface="Barlow"/>
                <a:cs typeface="Barlow"/>
                <a:sym typeface="Barlow"/>
              </a:rPr>
              <a:t>Potential challenges and risks</a:t>
            </a:r>
            <a:endParaRPr b="1" i="0" sz="3050" u="none" cap="none" strike="noStrike">
              <a:solidFill>
                <a:srgbClr val="000000"/>
              </a:solidFill>
              <a:latin typeface="Barlow"/>
              <a:ea typeface="Barlow"/>
              <a:cs typeface="Barlow"/>
              <a:sym typeface="Barlow"/>
            </a:endParaRPr>
          </a:p>
          <a:p>
            <a:pPr indent="-422275" lvl="0" marL="1371600" rtl="0" algn="l">
              <a:lnSpc>
                <a:spcPct val="119082"/>
              </a:lnSpc>
              <a:spcBef>
                <a:spcPts val="0"/>
              </a:spcBef>
              <a:spcAft>
                <a:spcPts val="0"/>
              </a:spcAft>
              <a:buSzPts val="3050"/>
              <a:buFont typeface="Barlow"/>
              <a:buAutoNum type="arabicPeriod"/>
            </a:pPr>
            <a:r>
              <a:rPr b="1" lang="en-US" sz="3050">
                <a:solidFill>
                  <a:schemeClr val="dk1"/>
                </a:solidFill>
                <a:latin typeface="Barlow"/>
                <a:ea typeface="Barlow"/>
                <a:cs typeface="Barlow"/>
                <a:sym typeface="Barlow"/>
              </a:rPr>
              <a:t>The Project is at present incapable of supporting very large numbers of users and over time, performance may seem to degrade on lower specification devices.</a:t>
            </a:r>
            <a:endParaRPr b="1" sz="3050">
              <a:solidFill>
                <a:schemeClr val="dk1"/>
              </a:solidFill>
              <a:latin typeface="Barlow"/>
              <a:ea typeface="Barlow"/>
              <a:cs typeface="Barlow"/>
              <a:sym typeface="Barlow"/>
            </a:endParaRPr>
          </a:p>
          <a:p>
            <a:pPr indent="-422275" lvl="0" marL="1371600" rtl="0" algn="l">
              <a:lnSpc>
                <a:spcPct val="119082"/>
              </a:lnSpc>
              <a:spcBef>
                <a:spcPts val="0"/>
              </a:spcBef>
              <a:spcAft>
                <a:spcPts val="0"/>
              </a:spcAft>
              <a:buClr>
                <a:schemeClr val="dk1"/>
              </a:buClr>
              <a:buSzPts val="3050"/>
              <a:buFont typeface="Barlow"/>
              <a:buAutoNum type="arabicPeriod"/>
            </a:pPr>
            <a:r>
              <a:rPr b="1" lang="en-US" sz="3050">
                <a:solidFill>
                  <a:schemeClr val="dk1"/>
                </a:solidFill>
                <a:latin typeface="Barlow"/>
                <a:ea typeface="Barlow"/>
                <a:cs typeface="Barlow"/>
                <a:sym typeface="Barlow"/>
              </a:rPr>
              <a:t>Due to the small number of members within the team, the project has yet to experience real world use with diverse clientele.</a:t>
            </a:r>
            <a:endParaRPr b="1" sz="3050">
              <a:solidFill>
                <a:schemeClr val="dk1"/>
              </a:solidFill>
              <a:latin typeface="Barlow"/>
              <a:ea typeface="Barlow"/>
              <a:cs typeface="Barlow"/>
              <a:sym typeface="Barlow"/>
            </a:endParaRPr>
          </a:p>
          <a:p>
            <a:pPr indent="-329248" lvl="1" marL="658496" marR="0" rtl="0" algn="l">
              <a:lnSpc>
                <a:spcPct val="119082"/>
              </a:lnSpc>
              <a:spcBef>
                <a:spcPts val="0"/>
              </a:spcBef>
              <a:spcAft>
                <a:spcPts val="0"/>
              </a:spcAft>
              <a:buClr>
                <a:srgbClr val="000000"/>
              </a:buClr>
              <a:buSzPts val="3050"/>
              <a:buFont typeface="Arial"/>
              <a:buChar char="•"/>
            </a:pPr>
            <a:r>
              <a:rPr b="1" i="0" lang="en-US" sz="3050" u="none" cap="none" strike="noStrike">
                <a:solidFill>
                  <a:srgbClr val="000000"/>
                </a:solidFill>
                <a:latin typeface="Barlow"/>
                <a:ea typeface="Barlow"/>
                <a:cs typeface="Barlow"/>
                <a:sym typeface="Barlow"/>
              </a:rPr>
              <a:t>Strategies for overcoming these challenges</a:t>
            </a:r>
            <a:endParaRPr b="1" i="0" sz="3050" u="none" cap="none" strike="noStrike">
              <a:solidFill>
                <a:srgbClr val="000000"/>
              </a:solidFill>
              <a:latin typeface="Barlow"/>
              <a:ea typeface="Barlow"/>
              <a:cs typeface="Barlow"/>
              <a:sym typeface="Barlow"/>
            </a:endParaRPr>
          </a:p>
          <a:p>
            <a:pPr indent="-422275" lvl="0" marL="1371600" marR="0" rtl="0" algn="l">
              <a:lnSpc>
                <a:spcPct val="119082"/>
              </a:lnSpc>
              <a:spcBef>
                <a:spcPts val="0"/>
              </a:spcBef>
              <a:spcAft>
                <a:spcPts val="0"/>
              </a:spcAft>
              <a:buSzPts val="3050"/>
              <a:buFont typeface="Barlow"/>
              <a:buAutoNum type="arabicPeriod"/>
            </a:pPr>
            <a:r>
              <a:rPr b="1" lang="en-US" sz="3050">
                <a:latin typeface="Barlow"/>
                <a:ea typeface="Barlow"/>
                <a:cs typeface="Barlow"/>
                <a:sym typeface="Barlow"/>
              </a:rPr>
              <a:t>Continuing forward with the project shall enable us to make the necessary optimizations so as to manage the needs of larger numbers of users.</a:t>
            </a:r>
            <a:endParaRPr b="1" sz="3050">
              <a:latin typeface="Barlow"/>
              <a:ea typeface="Barlow"/>
              <a:cs typeface="Barlow"/>
              <a:sym typeface="Barlow"/>
            </a:endParaRPr>
          </a:p>
          <a:p>
            <a:pPr indent="-422275" lvl="0" marL="1371600" marR="0" rtl="0" algn="l">
              <a:lnSpc>
                <a:spcPct val="119082"/>
              </a:lnSpc>
              <a:spcBef>
                <a:spcPts val="0"/>
              </a:spcBef>
              <a:spcAft>
                <a:spcPts val="0"/>
              </a:spcAft>
              <a:buSzPts val="3050"/>
              <a:buFont typeface="Barlow"/>
              <a:buAutoNum type="arabicPeriod"/>
            </a:pPr>
            <a:r>
              <a:rPr b="1" lang="en-US" sz="3050">
                <a:latin typeface="Barlow"/>
                <a:ea typeface="Barlow"/>
                <a:cs typeface="Barlow"/>
                <a:sym typeface="Barlow"/>
              </a:rPr>
              <a:t>We project that the size of our team may increase in the near future.</a:t>
            </a:r>
            <a:endParaRPr b="1" sz="3050">
              <a:latin typeface="Barlow"/>
              <a:ea typeface="Barlow"/>
              <a:cs typeface="Barlow"/>
              <a:sym typeface="Barlow"/>
            </a:endParaRPr>
          </a:p>
          <a:p>
            <a:pPr indent="0" lvl="0" marL="0" marR="0" rtl="0" algn="l">
              <a:lnSpc>
                <a:spcPct val="119082"/>
              </a:lnSpc>
              <a:spcBef>
                <a:spcPts val="0"/>
              </a:spcBef>
              <a:spcAft>
                <a:spcPts val="0"/>
              </a:spcAft>
              <a:buNone/>
            </a:pPr>
            <a:r>
              <a:t/>
            </a:r>
            <a:endParaRPr b="1" i="0" sz="3050" u="none" cap="none" strike="noStrike">
              <a:solidFill>
                <a:srgbClr val="000000"/>
              </a:solidFill>
              <a:latin typeface="Barlow"/>
              <a:ea typeface="Barlow"/>
              <a:cs typeface="Barlow"/>
              <a:sym typeface="Barlow"/>
            </a:endParaRPr>
          </a:p>
        </p:txBody>
      </p:sp>
      <p:pic>
        <p:nvPicPr>
          <p:cNvPr id="129" name="Google Shape;129;p18"/>
          <p:cNvPicPr preferRelativeResize="0"/>
          <p:nvPr/>
        </p:nvPicPr>
        <p:blipFill rotWithShape="1">
          <a:blip r:embed="rId3">
            <a:alphaModFix/>
          </a:blip>
          <a:srcRect b="0" l="0" r="0" t="0"/>
          <a:stretch/>
        </p:blipFill>
        <p:spPr>
          <a:xfrm>
            <a:off x="14198206" y="7696200"/>
            <a:ext cx="3480195" cy="1904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3">
            <a:alphaModFix/>
          </a:blip>
          <a:srcRect b="0" l="0" r="0" t="0"/>
          <a:stretch/>
        </p:blipFill>
        <p:spPr>
          <a:xfrm>
            <a:off x="1" y="1"/>
            <a:ext cx="18288006" cy="10287002"/>
          </a:xfrm>
          <a:prstGeom prst="rect">
            <a:avLst/>
          </a:prstGeom>
          <a:noFill/>
          <a:ln>
            <a:noFill/>
          </a:ln>
        </p:spPr>
      </p:pic>
      <p:sp>
        <p:nvSpPr>
          <p:cNvPr id="135" name="Google Shape;135;p19"/>
          <p:cNvSpPr txBox="1"/>
          <p:nvPr>
            <p:ph idx="4294967295" type="ctrTitle"/>
          </p:nvPr>
        </p:nvSpPr>
        <p:spPr>
          <a:xfrm>
            <a:off x="1219200" y="4343281"/>
            <a:ext cx="15505800" cy="1600438"/>
          </a:xfrm>
          <a:prstGeom prst="rect">
            <a:avLst/>
          </a:prstGeom>
          <a:noFill/>
          <a:ln>
            <a:noFill/>
          </a:ln>
        </p:spPr>
        <p:txBody>
          <a:bodyPr anchorCtr="0" anchor="t" bIns="0" lIns="182850" spcFirstLastPara="1" rIns="182850" wrap="square" tIns="0">
            <a:spAutoFit/>
          </a:bodyPr>
          <a:lstStyle/>
          <a:p>
            <a:pPr indent="0" lvl="0" marL="0" marR="0" rtl="0" algn="ctr">
              <a:spcBef>
                <a:spcPts val="0"/>
              </a:spcBef>
              <a:spcAft>
                <a:spcPts val="0"/>
              </a:spcAft>
              <a:buClr>
                <a:srgbClr val="51DA4B"/>
              </a:buClr>
              <a:buSzPts val="10400"/>
              <a:buFont typeface="Space Grotesk Medium"/>
              <a:buNone/>
            </a:pPr>
            <a:r>
              <a:rPr b="0" i="0" lang="en-US" sz="10400" u="none" cap="none" strike="noStrike">
                <a:solidFill>
                  <a:srgbClr val="51DA4B"/>
                </a:solidFill>
                <a:latin typeface="Space Grotesk Medium"/>
                <a:ea typeface="Space Grotesk Medium"/>
                <a:cs typeface="Space Grotesk Medium"/>
                <a:sym typeface="Space Grotesk Medium"/>
              </a:rPr>
              <a:t>&gt;</a:t>
            </a:r>
            <a:r>
              <a:rPr b="0" i="0" lang="en-US" sz="10400" u="none" cap="none" strike="noStrike">
                <a:solidFill>
                  <a:schemeClr val="lt1"/>
                </a:solidFill>
                <a:latin typeface="Space Grotesk Medium"/>
                <a:ea typeface="Space Grotesk Medium"/>
                <a:cs typeface="Space Grotesk Medium"/>
                <a:sym typeface="Space Grotesk Medium"/>
              </a:rPr>
              <a:t>Team Details</a:t>
            </a:r>
            <a:endParaRPr b="0" i="0" sz="10400" u="none" cap="none" strike="noStrike">
              <a:solidFill>
                <a:schemeClr val="lt1"/>
              </a:solidFill>
              <a:latin typeface="Space Grotesk Medium"/>
              <a:ea typeface="Space Grotesk Medium"/>
              <a:cs typeface="Space Grotesk Medium"/>
              <a:sym typeface="Space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DA4B"/>
        </a:solidFill>
      </p:bgPr>
    </p:bg>
    <p:spTree>
      <p:nvGrpSpPr>
        <p:cNvPr id="139" name="Shape 139"/>
        <p:cNvGrpSpPr/>
        <p:nvPr/>
      </p:nvGrpSpPr>
      <p:grpSpPr>
        <a:xfrm>
          <a:off x="0" y="0"/>
          <a:ext cx="0" cy="0"/>
          <a:chOff x="0" y="0"/>
          <a:chExt cx="0" cy="0"/>
        </a:xfrm>
      </p:grpSpPr>
      <p:sp>
        <p:nvSpPr>
          <p:cNvPr id="140" name="Google Shape;140;p20"/>
          <p:cNvSpPr txBox="1"/>
          <p:nvPr/>
        </p:nvSpPr>
        <p:spPr>
          <a:xfrm>
            <a:off x="723900" y="1330168"/>
            <a:ext cx="9392100" cy="513900"/>
          </a:xfrm>
          <a:prstGeom prst="rect">
            <a:avLst/>
          </a:prstGeom>
          <a:noFill/>
          <a:ln>
            <a:noFill/>
          </a:ln>
        </p:spPr>
        <p:txBody>
          <a:bodyPr anchorCtr="0" anchor="t" bIns="0" lIns="0" spcFirstLastPara="1" rIns="0" wrap="square" tIns="0">
            <a:spAutoFit/>
          </a:bodyPr>
          <a:lstStyle/>
          <a:p>
            <a:pPr indent="0" lvl="0" marL="0" marR="0" rtl="0" algn="just">
              <a:lnSpc>
                <a:spcPct val="171989"/>
              </a:lnSpc>
              <a:spcBef>
                <a:spcPts val="0"/>
              </a:spcBef>
              <a:spcAft>
                <a:spcPts val="0"/>
              </a:spcAft>
              <a:buNone/>
            </a:pPr>
            <a:r>
              <a:t/>
            </a:r>
            <a:endParaRPr b="1" i="0" sz="3338" u="none" cap="none" strike="noStrike">
              <a:solidFill>
                <a:srgbClr val="000000"/>
              </a:solidFill>
              <a:latin typeface="Barlow"/>
              <a:ea typeface="Barlow"/>
              <a:cs typeface="Barlow"/>
              <a:sym typeface="Barlow"/>
            </a:endParaRPr>
          </a:p>
        </p:txBody>
      </p:sp>
      <p:pic>
        <p:nvPicPr>
          <p:cNvPr id="141" name="Google Shape;141;p20"/>
          <p:cNvPicPr preferRelativeResize="0"/>
          <p:nvPr/>
        </p:nvPicPr>
        <p:blipFill rotWithShape="1">
          <a:blip r:embed="rId3">
            <a:alphaModFix/>
          </a:blip>
          <a:srcRect b="0" l="0" r="0" t="0"/>
          <a:stretch/>
        </p:blipFill>
        <p:spPr>
          <a:xfrm>
            <a:off x="601509" y="1448696"/>
            <a:ext cx="2147701" cy="2114150"/>
          </a:xfrm>
          <a:prstGeom prst="rect">
            <a:avLst/>
          </a:prstGeom>
          <a:noFill/>
          <a:ln>
            <a:noFill/>
          </a:ln>
        </p:spPr>
      </p:pic>
      <p:pic>
        <p:nvPicPr>
          <p:cNvPr id="142" name="Google Shape;142;p20"/>
          <p:cNvPicPr preferRelativeResize="0"/>
          <p:nvPr/>
        </p:nvPicPr>
        <p:blipFill rotWithShape="1">
          <a:blip r:embed="rId4">
            <a:alphaModFix/>
          </a:blip>
          <a:srcRect b="36652" l="0" r="0" t="0"/>
          <a:stretch/>
        </p:blipFill>
        <p:spPr>
          <a:xfrm>
            <a:off x="601508" y="1448696"/>
            <a:ext cx="1898152" cy="1864598"/>
          </a:xfrm>
          <a:prstGeom prst="rect">
            <a:avLst/>
          </a:prstGeom>
          <a:noFill/>
          <a:ln cap="flat" cmpd="sng" w="9525">
            <a:solidFill>
              <a:srgbClr val="1C1C1C"/>
            </a:solidFill>
            <a:prstDash val="solid"/>
            <a:round/>
            <a:headEnd len="sm" w="sm" type="none"/>
            <a:tailEnd len="sm" w="sm" type="none"/>
          </a:ln>
        </p:spPr>
      </p:pic>
      <p:sp>
        <p:nvSpPr>
          <p:cNvPr id="143" name="Google Shape;143;p20"/>
          <p:cNvSpPr txBox="1"/>
          <p:nvPr/>
        </p:nvSpPr>
        <p:spPr>
          <a:xfrm>
            <a:off x="3104750" y="1761751"/>
            <a:ext cx="4962000" cy="554100"/>
          </a:xfrm>
          <a:prstGeom prst="rect">
            <a:avLst/>
          </a:prstGeom>
          <a:noFill/>
          <a:ln>
            <a:noFill/>
          </a:ln>
        </p:spPr>
        <p:txBody>
          <a:bodyPr anchorCtr="0" anchor="b" bIns="0" lIns="182850" spcFirstLastPara="1" rIns="182850" wrap="square" tIns="0">
            <a:spAutoFit/>
          </a:bodyPr>
          <a:lstStyle/>
          <a:p>
            <a:pPr indent="0" lvl="0" marL="0" marR="0" rtl="0" algn="l">
              <a:spcBef>
                <a:spcPts val="0"/>
              </a:spcBef>
              <a:spcAft>
                <a:spcPts val="0"/>
              </a:spcAft>
              <a:buClr>
                <a:srgbClr val="1C1C1C"/>
              </a:buClr>
              <a:buSzPts val="3600"/>
              <a:buFont typeface="Space Grotesk Medium"/>
              <a:buNone/>
            </a:pPr>
            <a:r>
              <a:rPr lang="en-US" sz="3600">
                <a:solidFill>
                  <a:srgbClr val="1C1C1C"/>
                </a:solidFill>
                <a:latin typeface="Space Grotesk Medium"/>
                <a:ea typeface="Space Grotesk Medium"/>
                <a:cs typeface="Space Grotesk Medium"/>
                <a:sym typeface="Space Grotesk Medium"/>
              </a:rPr>
              <a:t>Aniruddh Dwivedi</a:t>
            </a:r>
            <a:endParaRPr/>
          </a:p>
        </p:txBody>
      </p:sp>
      <p:sp>
        <p:nvSpPr>
          <p:cNvPr id="144" name="Google Shape;144;p20"/>
          <p:cNvSpPr txBox="1"/>
          <p:nvPr/>
        </p:nvSpPr>
        <p:spPr>
          <a:xfrm>
            <a:off x="3104750" y="2388407"/>
            <a:ext cx="4962000" cy="861900"/>
          </a:xfrm>
          <a:prstGeom prst="rect">
            <a:avLst/>
          </a:prstGeom>
          <a:noFill/>
          <a:ln>
            <a:noFill/>
          </a:ln>
        </p:spPr>
        <p:txBody>
          <a:bodyPr anchorCtr="0" anchor="b" bIns="0" lIns="182850" spcFirstLastPara="1" rIns="182850" wrap="square" tIns="0">
            <a:spAutoFit/>
          </a:bodyPr>
          <a:lstStyle/>
          <a:p>
            <a:pPr indent="0" lvl="0" marL="0" marR="0" rtl="0" algn="l">
              <a:spcBef>
                <a:spcPts val="0"/>
              </a:spcBef>
              <a:spcAft>
                <a:spcPts val="0"/>
              </a:spcAft>
              <a:buClr>
                <a:srgbClr val="1C1C1C"/>
              </a:buClr>
              <a:buSzPts val="2800"/>
              <a:buFont typeface="Space Grotesk"/>
              <a:buNone/>
            </a:pPr>
            <a:r>
              <a:rPr lang="en-US" sz="2800">
                <a:solidFill>
                  <a:srgbClr val="1C1C1C"/>
                </a:solidFill>
                <a:latin typeface="Space Grotesk"/>
                <a:ea typeface="Space Grotesk"/>
                <a:cs typeface="Space Grotesk"/>
                <a:sym typeface="Space Grotesk"/>
              </a:rPr>
              <a:t>Member</a:t>
            </a:r>
            <a:endParaRPr/>
          </a:p>
          <a:p>
            <a:pPr indent="0" lvl="0" marL="0" marR="0" rtl="0" algn="l">
              <a:spcBef>
                <a:spcPts val="0"/>
              </a:spcBef>
              <a:spcAft>
                <a:spcPts val="0"/>
              </a:spcAft>
              <a:buClr>
                <a:srgbClr val="1C1C1C"/>
              </a:buClr>
              <a:buSzPts val="2800"/>
              <a:buFont typeface="Space Grotesk"/>
              <a:buNone/>
            </a:pPr>
            <a:r>
              <a:rPr lang="en-US" sz="2800">
                <a:solidFill>
                  <a:srgbClr val="1C1C1C"/>
                </a:solidFill>
                <a:latin typeface="Space Grotesk"/>
                <a:ea typeface="Space Grotesk"/>
                <a:cs typeface="Space Grotesk"/>
                <a:sym typeface="Space Grotesk"/>
              </a:rPr>
              <a:t>None</a:t>
            </a:r>
            <a:endParaRPr b="0" i="0" sz="2800" u="none" cap="none" strike="noStrike">
              <a:solidFill>
                <a:srgbClr val="1C1C1C"/>
              </a:solidFill>
              <a:latin typeface="Space Grotesk"/>
              <a:ea typeface="Space Grotesk"/>
              <a:cs typeface="Space Grotesk"/>
              <a:sym typeface="Space Grotesk"/>
            </a:endParaRPr>
          </a:p>
        </p:txBody>
      </p:sp>
      <p:sp>
        <p:nvSpPr>
          <p:cNvPr id="145" name="Google Shape;145;p20"/>
          <p:cNvSpPr txBox="1"/>
          <p:nvPr/>
        </p:nvSpPr>
        <p:spPr>
          <a:xfrm>
            <a:off x="3104750" y="4485501"/>
            <a:ext cx="4962000" cy="215400"/>
          </a:xfrm>
          <a:prstGeom prst="rect">
            <a:avLst/>
          </a:prstGeom>
          <a:noFill/>
          <a:ln>
            <a:noFill/>
          </a:ln>
        </p:spPr>
        <p:txBody>
          <a:bodyPr anchorCtr="0" anchor="b" bIns="0" lIns="182850" spcFirstLastPara="1" rIns="182850" wrap="square" tIns="0">
            <a:spAutoFit/>
          </a:bodyPr>
          <a:lstStyle/>
          <a:p>
            <a:pPr indent="0" lvl="0" marL="0" marR="0" rtl="0" algn="l">
              <a:spcBef>
                <a:spcPts val="0"/>
              </a:spcBef>
              <a:spcAft>
                <a:spcPts val="0"/>
              </a:spcAft>
              <a:buClr>
                <a:srgbClr val="1C1C1C"/>
              </a:buClr>
              <a:buSzPts val="3600"/>
              <a:buFont typeface="Space Grotesk Medium"/>
              <a:buNone/>
            </a:pPr>
            <a:r>
              <a:t/>
            </a:r>
            <a:endParaRPr/>
          </a:p>
        </p:txBody>
      </p:sp>
      <p:sp>
        <p:nvSpPr>
          <p:cNvPr id="146" name="Google Shape;146;p20"/>
          <p:cNvSpPr txBox="1"/>
          <p:nvPr/>
        </p:nvSpPr>
        <p:spPr>
          <a:xfrm>
            <a:off x="3104750" y="5112157"/>
            <a:ext cx="4962000" cy="215400"/>
          </a:xfrm>
          <a:prstGeom prst="rect">
            <a:avLst/>
          </a:prstGeom>
          <a:noFill/>
          <a:ln>
            <a:noFill/>
          </a:ln>
        </p:spPr>
        <p:txBody>
          <a:bodyPr anchorCtr="0" anchor="b" bIns="0" lIns="182850" spcFirstLastPara="1" rIns="182850" wrap="square" tIns="0">
            <a:spAutoFit/>
          </a:bodyPr>
          <a:lstStyle/>
          <a:p>
            <a:pPr indent="0" lvl="0" marL="0" marR="0" rtl="0" algn="l">
              <a:spcBef>
                <a:spcPts val="0"/>
              </a:spcBef>
              <a:spcAft>
                <a:spcPts val="0"/>
              </a:spcAft>
              <a:buClr>
                <a:srgbClr val="1C1C1C"/>
              </a:buClr>
              <a:buSzPts val="2800"/>
              <a:buFont typeface="Space Grotesk"/>
              <a:buNone/>
            </a:pPr>
            <a:r>
              <a:t/>
            </a:r>
            <a:endParaRPr/>
          </a:p>
        </p:txBody>
      </p:sp>
      <p:pic>
        <p:nvPicPr>
          <p:cNvPr id="147" name="Google Shape;147;p20"/>
          <p:cNvPicPr preferRelativeResize="0"/>
          <p:nvPr/>
        </p:nvPicPr>
        <p:blipFill rotWithShape="1">
          <a:blip r:embed="rId3">
            <a:alphaModFix/>
          </a:blip>
          <a:srcRect b="0" l="0" r="0" t="0"/>
          <a:stretch/>
        </p:blipFill>
        <p:spPr>
          <a:xfrm>
            <a:off x="8621959" y="1448696"/>
            <a:ext cx="2147701" cy="2114150"/>
          </a:xfrm>
          <a:prstGeom prst="rect">
            <a:avLst/>
          </a:prstGeom>
          <a:noFill/>
          <a:ln>
            <a:noFill/>
          </a:ln>
        </p:spPr>
      </p:pic>
      <p:pic>
        <p:nvPicPr>
          <p:cNvPr id="148" name="Google Shape;148;p20"/>
          <p:cNvPicPr preferRelativeResize="0"/>
          <p:nvPr/>
        </p:nvPicPr>
        <p:blipFill rotWithShape="1">
          <a:blip r:embed="rId5">
            <a:alphaModFix/>
          </a:blip>
          <a:srcRect b="0" l="0" r="0" t="0"/>
          <a:stretch/>
        </p:blipFill>
        <p:spPr>
          <a:xfrm>
            <a:off x="8621958" y="1448696"/>
            <a:ext cx="1898152" cy="1864599"/>
          </a:xfrm>
          <a:prstGeom prst="rect">
            <a:avLst/>
          </a:prstGeom>
          <a:noFill/>
          <a:ln cap="flat" cmpd="sng" w="9525">
            <a:solidFill>
              <a:srgbClr val="1C1C1C"/>
            </a:solidFill>
            <a:prstDash val="solid"/>
            <a:round/>
            <a:headEnd len="sm" w="sm" type="none"/>
            <a:tailEnd len="sm" w="sm" type="none"/>
          </a:ln>
        </p:spPr>
      </p:pic>
      <p:sp>
        <p:nvSpPr>
          <p:cNvPr id="149" name="Google Shape;149;p20"/>
          <p:cNvSpPr txBox="1"/>
          <p:nvPr/>
        </p:nvSpPr>
        <p:spPr>
          <a:xfrm>
            <a:off x="11125200" y="1761751"/>
            <a:ext cx="4962000" cy="554100"/>
          </a:xfrm>
          <a:prstGeom prst="rect">
            <a:avLst/>
          </a:prstGeom>
          <a:noFill/>
          <a:ln>
            <a:noFill/>
          </a:ln>
        </p:spPr>
        <p:txBody>
          <a:bodyPr anchorCtr="0" anchor="b" bIns="0" lIns="182850" spcFirstLastPara="1" rIns="182850" wrap="square" tIns="0">
            <a:spAutoFit/>
          </a:bodyPr>
          <a:lstStyle/>
          <a:p>
            <a:pPr indent="0" lvl="0" marL="0" marR="0" rtl="0" algn="l">
              <a:spcBef>
                <a:spcPts val="0"/>
              </a:spcBef>
              <a:spcAft>
                <a:spcPts val="0"/>
              </a:spcAft>
              <a:buClr>
                <a:srgbClr val="1C1C1C"/>
              </a:buClr>
              <a:buSzPts val="3600"/>
              <a:buFont typeface="Space Grotesk Medium"/>
              <a:buNone/>
            </a:pPr>
            <a:r>
              <a:rPr lang="en-US" sz="3600">
                <a:solidFill>
                  <a:srgbClr val="1C1C1C"/>
                </a:solidFill>
                <a:latin typeface="Space Grotesk Medium"/>
                <a:ea typeface="Space Grotesk Medium"/>
                <a:cs typeface="Space Grotesk Medium"/>
                <a:sym typeface="Space Grotesk Medium"/>
              </a:rPr>
              <a:t>Dhrubajoti Das</a:t>
            </a:r>
            <a:endParaRPr/>
          </a:p>
        </p:txBody>
      </p:sp>
      <p:sp>
        <p:nvSpPr>
          <p:cNvPr id="150" name="Google Shape;150;p20"/>
          <p:cNvSpPr txBox="1"/>
          <p:nvPr/>
        </p:nvSpPr>
        <p:spPr>
          <a:xfrm>
            <a:off x="11125200" y="2388407"/>
            <a:ext cx="4962000" cy="861900"/>
          </a:xfrm>
          <a:prstGeom prst="rect">
            <a:avLst/>
          </a:prstGeom>
          <a:noFill/>
          <a:ln>
            <a:noFill/>
          </a:ln>
        </p:spPr>
        <p:txBody>
          <a:bodyPr anchorCtr="0" anchor="b" bIns="0" lIns="182850" spcFirstLastPara="1" rIns="182850" wrap="square" tIns="0">
            <a:spAutoFit/>
          </a:bodyPr>
          <a:lstStyle/>
          <a:p>
            <a:pPr indent="0" lvl="0" marL="0" marR="0" rtl="0" algn="l">
              <a:spcBef>
                <a:spcPts val="0"/>
              </a:spcBef>
              <a:spcAft>
                <a:spcPts val="0"/>
              </a:spcAft>
              <a:buClr>
                <a:srgbClr val="1C1C1C"/>
              </a:buClr>
              <a:buSzPts val="2800"/>
              <a:buFont typeface="Space Grotesk"/>
              <a:buNone/>
            </a:pPr>
            <a:r>
              <a:rPr lang="en-US" sz="2800">
                <a:solidFill>
                  <a:srgbClr val="1C1C1C"/>
                </a:solidFill>
                <a:latin typeface="Space Grotesk"/>
                <a:ea typeface="Space Grotesk"/>
                <a:cs typeface="Space Grotesk"/>
                <a:sym typeface="Space Grotesk"/>
              </a:rPr>
              <a:t>Team leader</a:t>
            </a:r>
            <a:endParaRPr/>
          </a:p>
          <a:p>
            <a:pPr indent="0" lvl="0" marL="0" marR="0" rtl="0" algn="l">
              <a:spcBef>
                <a:spcPts val="0"/>
              </a:spcBef>
              <a:spcAft>
                <a:spcPts val="0"/>
              </a:spcAft>
              <a:buClr>
                <a:srgbClr val="1C1C1C"/>
              </a:buClr>
              <a:buSzPts val="2800"/>
              <a:buFont typeface="Space Grotesk"/>
              <a:buNone/>
            </a:pPr>
            <a:r>
              <a:rPr b="0" i="0" lang="en-US" sz="2800" u="none" cap="none" strike="noStrike">
                <a:solidFill>
                  <a:srgbClr val="1C1C1C"/>
                </a:solidFill>
                <a:latin typeface="Space Grotesk"/>
                <a:ea typeface="Space Grotesk"/>
                <a:cs typeface="Space Grotesk"/>
                <a:sym typeface="Space Grotesk"/>
              </a:rPr>
              <a:t>Company name</a:t>
            </a:r>
            <a:endParaRPr/>
          </a:p>
        </p:txBody>
      </p:sp>
      <p:sp>
        <p:nvSpPr>
          <p:cNvPr id="151" name="Google Shape;151;p20"/>
          <p:cNvSpPr txBox="1"/>
          <p:nvPr/>
        </p:nvSpPr>
        <p:spPr>
          <a:xfrm>
            <a:off x="11125200" y="4485501"/>
            <a:ext cx="4962000" cy="215400"/>
          </a:xfrm>
          <a:prstGeom prst="rect">
            <a:avLst/>
          </a:prstGeom>
          <a:noFill/>
          <a:ln>
            <a:noFill/>
          </a:ln>
        </p:spPr>
        <p:txBody>
          <a:bodyPr anchorCtr="0" anchor="b" bIns="0" lIns="182850" spcFirstLastPara="1" rIns="182850" wrap="square" tIns="0">
            <a:spAutoFit/>
          </a:bodyPr>
          <a:lstStyle/>
          <a:p>
            <a:pPr indent="0" lvl="0" marL="0" marR="0" rtl="0" algn="l">
              <a:spcBef>
                <a:spcPts val="0"/>
              </a:spcBef>
              <a:spcAft>
                <a:spcPts val="0"/>
              </a:spcAft>
              <a:buClr>
                <a:srgbClr val="1C1C1C"/>
              </a:buClr>
              <a:buSzPts val="3600"/>
              <a:buFont typeface="Space Grotesk Medium"/>
              <a:buNone/>
            </a:pPr>
            <a:r>
              <a:t/>
            </a:r>
            <a:endParaRPr/>
          </a:p>
        </p:txBody>
      </p:sp>
      <p:sp>
        <p:nvSpPr>
          <p:cNvPr id="152" name="Google Shape;152;p20"/>
          <p:cNvSpPr txBox="1"/>
          <p:nvPr/>
        </p:nvSpPr>
        <p:spPr>
          <a:xfrm>
            <a:off x="11125200" y="5112157"/>
            <a:ext cx="4962000" cy="215400"/>
          </a:xfrm>
          <a:prstGeom prst="rect">
            <a:avLst/>
          </a:prstGeom>
          <a:noFill/>
          <a:ln>
            <a:noFill/>
          </a:ln>
        </p:spPr>
        <p:txBody>
          <a:bodyPr anchorCtr="0" anchor="b" bIns="0" lIns="182850" spcFirstLastPara="1" rIns="182850" wrap="square" tIns="0">
            <a:spAutoFit/>
          </a:bodyPr>
          <a:lstStyle/>
          <a:p>
            <a:pPr indent="0" lvl="0" marL="0" marR="0" rtl="0" algn="l">
              <a:spcBef>
                <a:spcPts val="0"/>
              </a:spcBef>
              <a:spcAft>
                <a:spcPts val="0"/>
              </a:spcAft>
              <a:buClr>
                <a:srgbClr val="1C1C1C"/>
              </a:buClr>
              <a:buSzPts val="2800"/>
              <a:buFont typeface="Space Grotesk"/>
              <a:buNone/>
            </a:pPr>
            <a:r>
              <a:t/>
            </a:r>
            <a:endParaRPr/>
          </a:p>
        </p:txBody>
      </p:sp>
      <p:sp>
        <p:nvSpPr>
          <p:cNvPr id="153" name="Google Shape;153;p20"/>
          <p:cNvSpPr/>
          <p:nvPr/>
        </p:nvSpPr>
        <p:spPr>
          <a:xfrm>
            <a:off x="5953898" y="3793199"/>
            <a:ext cx="12029290" cy="6112795"/>
          </a:xfrm>
          <a:custGeom>
            <a:rect b="b" l="l" r="r" t="t"/>
            <a:pathLst>
              <a:path extrusionOk="0" h="7066815" w="12563227">
                <a:moveTo>
                  <a:pt x="0" y="0"/>
                </a:moveTo>
                <a:lnTo>
                  <a:pt x="12563227" y="0"/>
                </a:lnTo>
                <a:lnTo>
                  <a:pt x="12563227" y="7066815"/>
                </a:lnTo>
                <a:lnTo>
                  <a:pt x="0" y="7066815"/>
                </a:lnTo>
                <a:lnTo>
                  <a:pt x="0" y="0"/>
                </a:lnTo>
                <a:close/>
              </a:path>
            </a:pathLst>
          </a:custGeom>
          <a:blipFill rotWithShape="1">
            <a:blip r:embed="rId6">
              <a:alphaModFix/>
            </a:blip>
            <a:stretch>
              <a:fillRect b="0" l="0" r="0" t="0"/>
            </a:stretch>
          </a:blipFill>
          <a:ln>
            <a:noFill/>
          </a:ln>
        </p:spPr>
      </p:sp>
      <p:pic>
        <p:nvPicPr>
          <p:cNvPr id="154" name="Google Shape;154;p20"/>
          <p:cNvPicPr preferRelativeResize="0"/>
          <p:nvPr/>
        </p:nvPicPr>
        <p:blipFill rotWithShape="1">
          <a:blip r:embed="rId7">
            <a:alphaModFix/>
          </a:blip>
          <a:srcRect b="21516" l="0" r="0" t="10649"/>
          <a:stretch/>
        </p:blipFill>
        <p:spPr>
          <a:xfrm>
            <a:off x="8646900" y="1498124"/>
            <a:ext cx="1898150" cy="186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pic>
        <p:nvPicPr>
          <p:cNvPr id="159" name="Google Shape;159;p21"/>
          <p:cNvPicPr preferRelativeResize="0"/>
          <p:nvPr/>
        </p:nvPicPr>
        <p:blipFill rotWithShape="1">
          <a:blip r:embed="rId3">
            <a:alphaModFix/>
          </a:blip>
          <a:srcRect b="0" l="0" r="0" t="0"/>
          <a:stretch/>
        </p:blipFill>
        <p:spPr>
          <a:xfrm>
            <a:off x="1" y="1"/>
            <a:ext cx="18288006" cy="10287002"/>
          </a:xfrm>
          <a:prstGeom prst="rect">
            <a:avLst/>
          </a:prstGeom>
          <a:noFill/>
          <a:ln>
            <a:noFill/>
          </a:ln>
        </p:spPr>
      </p:pic>
      <p:sp>
        <p:nvSpPr>
          <p:cNvPr id="160" name="Google Shape;160;p21"/>
          <p:cNvSpPr txBox="1"/>
          <p:nvPr>
            <p:ph type="ctrTitle"/>
          </p:nvPr>
        </p:nvSpPr>
        <p:spPr>
          <a:xfrm>
            <a:off x="1391100" y="4000500"/>
            <a:ext cx="15505800" cy="1631216"/>
          </a:xfrm>
          <a:prstGeom prst="rect">
            <a:avLst/>
          </a:prstGeom>
          <a:noFill/>
          <a:ln>
            <a:noFill/>
          </a:ln>
        </p:spPr>
        <p:txBody>
          <a:bodyPr anchorCtr="0" anchor="b" bIns="0" lIns="0" spcFirstLastPara="1" rIns="182850" wrap="square" tIns="0">
            <a:spAutoFit/>
          </a:bodyPr>
          <a:lstStyle/>
          <a:p>
            <a:pPr indent="0" lvl="0" marL="0" rtl="0" algn="ctr">
              <a:spcBef>
                <a:spcPts val="0"/>
              </a:spcBef>
              <a:spcAft>
                <a:spcPts val="0"/>
              </a:spcAft>
              <a:buClr>
                <a:srgbClr val="F4F0E0"/>
              </a:buClr>
              <a:buSzPts val="10600"/>
              <a:buFont typeface="Space Grotesk Medium"/>
              <a:buNone/>
            </a:pPr>
            <a:r>
              <a:rPr lang="en-US" sz="10600">
                <a:solidFill>
                  <a:srgbClr val="F4F0E0"/>
                </a:solidFill>
                <a:latin typeface="Space Grotesk Medium"/>
                <a:ea typeface="Space Grotesk Medium"/>
                <a:cs typeface="Space Grotesk Medium"/>
                <a:sym typeface="Space Grotesk Medium"/>
              </a:rPr>
              <a:t>Thanks for Joining</a:t>
            </a:r>
            <a:endParaRPr sz="10600">
              <a:solidFill>
                <a:srgbClr val="F4F0E0"/>
              </a:solidFill>
              <a:latin typeface="Space Grotesk Medium"/>
              <a:ea typeface="Space Grotesk Medium"/>
              <a:cs typeface="Space Grotesk Medium"/>
              <a:sym typeface="Space Grotesk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